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623" r:id="rId106"/>
    <p:sldId id="405" r:id="rId107"/>
    <p:sldId id="620" r:id="rId108"/>
    <p:sldId id="441" r:id="rId109"/>
    <p:sldId id="443" r:id="rId110"/>
    <p:sldId id="537" r:id="rId111"/>
    <p:sldId id="541" r:id="rId112"/>
    <p:sldId id="543" r:id="rId113"/>
    <p:sldId id="548" r:id="rId114"/>
    <p:sldId id="549" r:id="rId115"/>
    <p:sldId id="550" r:id="rId116"/>
    <p:sldId id="561" r:id="rId117"/>
    <p:sldId id="560" r:id="rId118"/>
    <p:sldId id="559" r:id="rId119"/>
    <p:sldId id="555" r:id="rId120"/>
    <p:sldId id="558" r:id="rId121"/>
    <p:sldId id="607" r:id="rId122"/>
    <p:sldId id="608" r:id="rId123"/>
    <p:sldId id="609" r:id="rId124"/>
    <p:sldId id="610" r:id="rId125"/>
    <p:sldId id="444" r:id="rId126"/>
    <p:sldId id="445" r:id="rId127"/>
    <p:sldId id="447" r:id="rId128"/>
    <p:sldId id="446" r:id="rId129"/>
    <p:sldId id="449" r:id="rId130"/>
    <p:sldId id="502" r:id="rId131"/>
    <p:sldId id="529" r:id="rId132"/>
    <p:sldId id="615" r:id="rId133"/>
    <p:sldId id="613" r:id="rId134"/>
    <p:sldId id="614" r:id="rId135"/>
    <p:sldId id="616" r:id="rId136"/>
    <p:sldId id="603" r:id="rId137"/>
    <p:sldId id="619"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621" r:id="rId228"/>
    <p:sldId id="568" r:id="rId229"/>
    <p:sldId id="569" r:id="rId230"/>
    <p:sldId id="570" r:id="rId231"/>
    <p:sldId id="571" r:id="rId232"/>
    <p:sldId id="572" r:id="rId233"/>
    <p:sldId id="573" r:id="rId234"/>
    <p:sldId id="574" r:id="rId235"/>
    <p:sldId id="575" r:id="rId236"/>
    <p:sldId id="576" r:id="rId237"/>
    <p:sldId id="577"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20" d="100"/>
          <a:sy n="120" d="100"/>
        </p:scale>
        <p:origin x="272" y="5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6317640"/>
        <c:axId val="2126320616"/>
        <c:axId val="0"/>
      </c:bar3DChart>
      <c:catAx>
        <c:axId val="2126317640"/>
        <c:scaling>
          <c:orientation val="minMax"/>
        </c:scaling>
        <c:delete val="1"/>
        <c:axPos val="b"/>
        <c:majorTickMark val="out"/>
        <c:minorTickMark val="none"/>
        <c:tickLblPos val="nextTo"/>
        <c:crossAx val="2126320616"/>
        <c:crosses val="autoZero"/>
        <c:auto val="1"/>
        <c:lblAlgn val="ctr"/>
        <c:lblOffset val="100"/>
        <c:noMultiLvlLbl val="0"/>
      </c:catAx>
      <c:valAx>
        <c:axId val="2126320616"/>
        <c:scaling>
          <c:orientation val="minMax"/>
        </c:scaling>
        <c:delete val="0"/>
        <c:axPos val="l"/>
        <c:majorGridlines/>
        <c:numFmt formatCode="0" sourceLinked="1"/>
        <c:majorTickMark val="out"/>
        <c:minorTickMark val="none"/>
        <c:tickLblPos val="nextTo"/>
        <c:crossAx val="212631764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05/11/2012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05/11/2012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1.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your </a:t>
            </a:r>
            <a:r>
              <a:rPr lang="en-US" dirty="0"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a:t>
            </a:r>
          </a:p>
          <a:p>
            <a:pPr marL="457200" lvl="1" indent="0">
              <a:buNone/>
            </a:pPr>
            <a:r>
              <a:rPr lang="en-US" sz="2000" dirty="0">
                <a:latin typeface="Courier New"/>
                <a:cs typeface="Courier New"/>
              </a:rPr>
              <a:t> </a:t>
            </a:r>
            <a:r>
              <a:rPr lang="en-US" sz="2000" dirty="0" smtClean="0">
                <a:latin typeface="Courier New"/>
                <a:cs typeface="Courier New"/>
              </a:rPr>
              <a:t>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Check presences </a:t>
            </a:r>
            <a:r>
              <a:rPr lang="en-US" smtClean="0"/>
              <a:t>of properties: </a:t>
            </a:r>
            <a:r>
              <a:rPr lang="en-US" dirty="0" smtClean="0">
                <a:latin typeface="Courier New"/>
                <a:cs typeface="Courier New"/>
              </a:rPr>
              <a:t>WHERE has(…)</a:t>
            </a:r>
            <a:endParaRPr lang="en-US" b="1" dirty="0" smtClean="0">
              <a:latin typeface="Courier New"/>
              <a:cs typeface="Courier New"/>
            </a:endParaRP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a:bodyPr>
          <a:lstStyle/>
          <a:p>
            <a:r>
              <a:rPr lang="en-US" dirty="0" smtClean="0"/>
              <a:t>Ian Robinson</a:t>
            </a:r>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2"/>
          <p:cNvSpPr txBox="1">
            <a:spLocks/>
          </p:cNvSpPr>
          <p:nvPr/>
        </p:nvSpPr>
        <p:spPr>
          <a:xfrm>
            <a:off x="2348037" y="4836583"/>
            <a:ext cx="4128963" cy="1436856"/>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smtClean="0"/>
              <a:t>Also starring:</a:t>
            </a:r>
          </a:p>
          <a:p>
            <a:r>
              <a:rPr lang="en-US" sz="2400" dirty="0" smtClean="0"/>
              <a:t>Max de </a:t>
            </a:r>
            <a:r>
              <a:rPr lang="en-US" sz="2400" dirty="0" err="1" smtClean="0"/>
              <a:t>Marzi</a:t>
            </a:r>
            <a:r>
              <a:rPr lang="en-US" sz="2400" dirty="0" smtClean="0"/>
              <a:t>, Peter </a:t>
            </a:r>
            <a:r>
              <a:rPr lang="en-US" sz="2400" dirty="0" err="1" smtClean="0"/>
              <a:t>Neubauer</a:t>
            </a:r>
            <a:r>
              <a:rPr lang="en-US" sz="2400" dirty="0" smtClean="0"/>
              <a:t>, Andreas </a:t>
            </a:r>
            <a:r>
              <a:rPr lang="en-US" sz="2400" dirty="0" err="1" smtClean="0"/>
              <a:t>Kolleger</a:t>
            </a:r>
            <a:r>
              <a:rPr lang="en-US" sz="2400" dirty="0" smtClean="0"/>
              <a:t>, Michael Hunger</a:t>
            </a:r>
          </a:p>
          <a:p>
            <a:endParaRPr lang="en-US" sz="2400" dirty="0" smtClean="0"/>
          </a:p>
          <a:p>
            <a:endParaRPr lang="en-US" sz="2400" dirty="0"/>
          </a:p>
          <a:p>
            <a:endParaRPr lang="en-US" sz="2400" dirty="0" smtClean="0"/>
          </a:p>
        </p:txBody>
      </p:sp>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a:t>
            </a:r>
            <a:r>
              <a:rPr lang="en-US" dirty="0" smtClean="0"/>
              <a:t>Tutorial starts</a:t>
            </a:r>
          </a:p>
          <a:p>
            <a:r>
              <a:rPr lang="en-US" dirty="0" smtClean="0"/>
              <a:t>10</a:t>
            </a:r>
            <a:r>
              <a:rPr lang="en-US" dirty="0" smtClean="0"/>
              <a:t>:30 </a:t>
            </a:r>
            <a:r>
              <a:rPr lang="en-US" dirty="0" smtClean="0"/>
              <a:t>Coffee</a:t>
            </a:r>
          </a:p>
          <a:p>
            <a:r>
              <a:rPr lang="en-US" dirty="0" smtClean="0"/>
              <a:t>12:00 Lunch</a:t>
            </a:r>
          </a:p>
          <a:p>
            <a:r>
              <a:rPr lang="en-US" dirty="0" smtClean="0"/>
              <a:t>13</a:t>
            </a:r>
            <a:r>
              <a:rPr lang="en-US" dirty="0" smtClean="0"/>
              <a:t>:00 </a:t>
            </a:r>
            <a:r>
              <a:rPr lang="en-US" dirty="0" smtClean="0"/>
              <a:t>Tutorial resumes</a:t>
            </a:r>
          </a:p>
          <a:p>
            <a:r>
              <a:rPr lang="en-US" dirty="0" smtClean="0"/>
              <a:t>15:00 Coffee break</a:t>
            </a:r>
          </a:p>
          <a:p>
            <a:r>
              <a:rPr lang="en-US" dirty="0" smtClean="0"/>
              <a:t>17</a:t>
            </a:r>
            <a:r>
              <a:rPr lang="en-US" dirty="0" smtClean="0"/>
              <a:t>:00ish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Hello, </a:t>
            </a:r>
            <a:r>
              <a:rPr lang="en-US" b="1" dirty="0" err="1" smtClean="0"/>
              <a:t>Timelords</a:t>
            </a:r>
            <a:r>
              <a:rPr lang="en-US" b="1" dirty="0" smtClean="0"/>
              <a:t>!</a:t>
            </a:r>
          </a:p>
          <a:p>
            <a:r>
              <a:rPr lang="en-US" b="1" dirty="0" smtClean="0"/>
              <a:t>NOSQL overview </a:t>
            </a:r>
          </a:p>
          <a:p>
            <a:r>
              <a:rPr lang="en-US" b="1" dirty="0" smtClean="0"/>
              <a:t>Neo4j fundamentals and tools</a:t>
            </a:r>
          </a:p>
          <a:p>
            <a:r>
              <a:rPr lang="en-US" b="1" dirty="0" smtClean="0"/>
              <a:t>Core API</a:t>
            </a:r>
          </a:p>
          <a:p>
            <a:r>
              <a:rPr lang="en-US" b="1" dirty="0"/>
              <a:t>Indexing</a:t>
            </a:r>
          </a:p>
          <a:p>
            <a:r>
              <a:rPr lang="en-US" b="1" dirty="0" smtClean="0"/>
              <a:t>Traverser APIs</a:t>
            </a:r>
          </a:p>
          <a:p>
            <a:r>
              <a:rPr lang="en-US" b="1"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b="1"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48325</TotalTime>
  <Words>12997</Words>
  <Application>Microsoft Macintosh PowerPoint</Application>
  <PresentationFormat>On-screen Show (4:3)</PresentationFormat>
  <Paragraphs>2183</Paragraphs>
  <Slides>266</Slides>
  <Notes>81</Notes>
  <HiddenSlides>0</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827</cp:revision>
  <cp:lastPrinted>2012-09-09T18:56:07Z</cp:lastPrinted>
  <dcterms:created xsi:type="dcterms:W3CDTF">2011-03-08T13:24:17Z</dcterms:created>
  <dcterms:modified xsi:type="dcterms:W3CDTF">2012-11-06T00:05:42Z</dcterms:modified>
</cp:coreProperties>
</file>